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91" r:id="rId4"/>
    <p:sldId id="292" r:id="rId5"/>
    <p:sldId id="259" r:id="rId6"/>
    <p:sldId id="261" r:id="rId7"/>
    <p:sldId id="262" r:id="rId8"/>
    <p:sldId id="285" r:id="rId9"/>
    <p:sldId id="286" r:id="rId10"/>
    <p:sldId id="287" r:id="rId11"/>
    <p:sldId id="264" r:id="rId12"/>
    <p:sldId id="288" r:id="rId13"/>
    <p:sldId id="265" r:id="rId14"/>
    <p:sldId id="293" r:id="rId15"/>
    <p:sldId id="294" r:id="rId16"/>
    <p:sldId id="295" r:id="rId17"/>
    <p:sldId id="296" r:id="rId18"/>
    <p:sldId id="297" r:id="rId19"/>
    <p:sldId id="298" r:id="rId20"/>
    <p:sldId id="299" r:id="rId21"/>
    <p:sldId id="30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B929EA-32DA-427E-93D4-2E63B592A3D6}" type="datetimeFigureOut">
              <a:rPr lang="en-US" smtClean="0"/>
              <a:t>01-Nov-19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33294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929EA-32DA-427E-93D4-2E63B592A3D6}" type="datetimeFigureOut">
              <a:rPr lang="en-US" smtClean="0"/>
              <a:t>01-Nov-19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3322269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929EA-32DA-427E-93D4-2E63B592A3D6}" type="datetimeFigureOut">
              <a:rPr lang="en-US" smtClean="0"/>
              <a:t>01-Nov-19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1802446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929EA-32DA-427E-93D4-2E63B592A3D6}" type="datetimeFigureOut">
              <a:rPr lang="en-US" smtClean="0"/>
              <a:t>01-Nov-19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562476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B929EA-32DA-427E-93D4-2E63B592A3D6}" type="datetimeFigureOut">
              <a:rPr lang="en-US" smtClean="0"/>
              <a:t>01-Nov-19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1337309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B929EA-32DA-427E-93D4-2E63B592A3D6}" type="datetimeFigureOut">
              <a:rPr lang="en-US" smtClean="0"/>
              <a:t>01-Nov-19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2542301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B929EA-32DA-427E-93D4-2E63B592A3D6}" type="datetimeFigureOut">
              <a:rPr lang="en-US" smtClean="0"/>
              <a:t>01-Nov-19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3001218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B929EA-32DA-427E-93D4-2E63B592A3D6}" type="datetimeFigureOut">
              <a:rPr lang="en-US" smtClean="0"/>
              <a:t>01-Nov-19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206072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B929EA-32DA-427E-93D4-2E63B592A3D6}" type="datetimeFigureOut">
              <a:rPr lang="en-US" smtClean="0"/>
              <a:t>01-Nov-19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4179760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B929EA-32DA-427E-93D4-2E63B592A3D6}" type="datetimeFigureOut">
              <a:rPr lang="en-US" smtClean="0"/>
              <a:t>01-Nov-19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3033208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B929EA-32DA-427E-93D4-2E63B592A3D6}" type="datetimeFigureOut">
              <a:rPr lang="en-US" smtClean="0"/>
              <a:t>01-Nov-19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15960-8C7D-41F1-B2DB-A47D21C00625}" type="slidenum">
              <a:rPr lang="en-US" smtClean="0"/>
              <a:t>‹#›</a:t>
            </a:fld>
            <a:endParaRPr lang="en-US"/>
          </a:p>
        </p:txBody>
      </p:sp>
    </p:spTree>
    <p:extLst>
      <p:ext uri="{BB962C8B-B14F-4D97-AF65-F5344CB8AC3E}">
        <p14:creationId xmlns:p14="http://schemas.microsoft.com/office/powerpoint/2010/main" val="3753388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929EA-32DA-427E-93D4-2E63B592A3D6}" type="datetimeFigureOut">
              <a:rPr lang="en-US" smtClean="0"/>
              <a:t>01-Nov-19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15960-8C7D-41F1-B2DB-A47D21C00625}" type="slidenum">
              <a:rPr lang="en-US" smtClean="0"/>
              <a:t>‹#›</a:t>
            </a:fld>
            <a:endParaRPr lang="en-US"/>
          </a:p>
        </p:txBody>
      </p:sp>
    </p:spTree>
    <p:extLst>
      <p:ext uri="{BB962C8B-B14F-4D97-AF65-F5344CB8AC3E}">
        <p14:creationId xmlns:p14="http://schemas.microsoft.com/office/powerpoint/2010/main" val="4208156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2594" y="1014255"/>
            <a:ext cx="10515600" cy="4639569"/>
          </a:xfrm>
        </p:spPr>
        <p:txBody>
          <a:bodyPr>
            <a:noAutofit/>
          </a:bodyPr>
          <a:lstStyle/>
          <a:p>
            <a:pPr marL="0" indent="0">
              <a:buNone/>
            </a:pPr>
            <a:r>
              <a:rPr lang="en-US" sz="8800" b="1" dirty="0" smtClean="0"/>
              <a:t>PRACTICAL SOLUTIONS FOR FAMILY SUSTAINABILITY </a:t>
            </a:r>
          </a:p>
          <a:p>
            <a:endParaRPr lang="en-US" sz="8800" b="1" dirty="0"/>
          </a:p>
        </p:txBody>
      </p:sp>
    </p:spTree>
    <p:extLst>
      <p:ext uri="{BB962C8B-B14F-4D97-AF65-F5344CB8AC3E}">
        <p14:creationId xmlns:p14="http://schemas.microsoft.com/office/powerpoint/2010/main" val="2117087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MOTHERS</a:t>
            </a:r>
            <a:endParaRPr lang="en-US" b="1" dirty="0"/>
          </a:p>
        </p:txBody>
      </p:sp>
      <p:sp>
        <p:nvSpPr>
          <p:cNvPr id="3" name="Content Placeholder 2"/>
          <p:cNvSpPr>
            <a:spLocks noGrp="1"/>
          </p:cNvSpPr>
          <p:nvPr>
            <p:ph sz="half" idx="1"/>
          </p:nvPr>
        </p:nvSpPr>
        <p:spPr/>
        <p:txBody>
          <a:bodyPr>
            <a:normAutofit fontScale="77500" lnSpcReduction="20000"/>
          </a:bodyPr>
          <a:lstStyle/>
          <a:p>
            <a:r>
              <a:rPr lang="en-US" sz="4400" b="1" dirty="0" smtClean="0"/>
              <a:t>We the mothers also will apologize for pursuing feminism thereby turning away  from “mothering” which was our initial call and pursued feminism hence we murdered the generation that we were supposed to </a:t>
            </a:r>
            <a:r>
              <a:rPr lang="en-US" sz="4400" b="1" dirty="0" smtClean="0">
                <a:solidFill>
                  <a:srgbClr val="FF0000"/>
                </a:solidFill>
              </a:rPr>
              <a:t>“mothered”.</a:t>
            </a:r>
            <a:endParaRPr lang="en-US" sz="4400" b="1" dirty="0">
              <a:solidFill>
                <a:srgbClr val="FF0000"/>
              </a:solidFill>
            </a:endParaRPr>
          </a:p>
        </p:txBody>
      </p:sp>
      <p:pic>
        <p:nvPicPr>
          <p:cNvPr id="6"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799" y="1068946"/>
            <a:ext cx="5635579" cy="2137010"/>
          </a:xfrm>
          <a:prstGeom prst="rect">
            <a:avLst/>
          </a:prstGeom>
        </p:spPr>
      </p:pic>
      <p:pic>
        <p:nvPicPr>
          <p:cNvPr id="7"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9798" y="3205956"/>
            <a:ext cx="5635580" cy="2971007"/>
          </a:xfrm>
          <a:prstGeom prst="rect">
            <a:avLst/>
          </a:prstGeom>
        </p:spPr>
      </p:pic>
      <p:sp>
        <p:nvSpPr>
          <p:cNvPr id="8" name="Content Placeholder 7"/>
          <p:cNvSpPr>
            <a:spLocks noGrp="1"/>
          </p:cNvSpPr>
          <p:nvPr>
            <p:ph sz="half" idx="2"/>
          </p:nvPr>
        </p:nvSpPr>
        <p:spPr/>
        <p:txBody>
          <a:bodyPr/>
          <a:lstStyle/>
          <a:p>
            <a:endParaRPr lang="en-US"/>
          </a:p>
        </p:txBody>
      </p:sp>
    </p:spTree>
    <p:extLst>
      <p:ext uri="{BB962C8B-B14F-4D97-AF65-F5344CB8AC3E}">
        <p14:creationId xmlns:p14="http://schemas.microsoft.com/office/powerpoint/2010/main" val="2412323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77500" lnSpcReduction="20000"/>
          </a:bodyPr>
          <a:lstStyle/>
          <a:p>
            <a:pPr marL="0" indent="0">
              <a:buNone/>
            </a:pPr>
            <a:r>
              <a:rPr lang="en-US" sz="6000" b="1" dirty="0" smtClean="0"/>
              <a:t>The fathers will have to take responsibility for the home. Every family must have a culture because culture is what informs the mind.</a:t>
            </a:r>
            <a:endParaRPr lang="en-US" sz="6000" b="1" dirty="0"/>
          </a:p>
        </p:txBody>
      </p:sp>
      <p:pic>
        <p:nvPicPr>
          <p:cNvPr id="7" name="Content Placeholder 3"/>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756856" y="1825625"/>
            <a:ext cx="5596944" cy="4227445"/>
          </a:xfrm>
        </p:spPr>
      </p:pic>
    </p:spTree>
    <p:extLst>
      <p:ext uri="{BB962C8B-B14F-4D97-AF65-F5344CB8AC3E}">
        <p14:creationId xmlns:p14="http://schemas.microsoft.com/office/powerpoint/2010/main" val="2589289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ADVOCACY 1-2 YEARS </a:t>
            </a:r>
            <a:endParaRPr lang="en-US" sz="4800" b="1" dirty="0"/>
          </a:p>
        </p:txBody>
      </p:sp>
      <p:sp>
        <p:nvSpPr>
          <p:cNvPr id="3" name="Content Placeholder 2"/>
          <p:cNvSpPr>
            <a:spLocks noGrp="1"/>
          </p:cNvSpPr>
          <p:nvPr>
            <p:ph idx="1"/>
          </p:nvPr>
        </p:nvSpPr>
        <p:spPr/>
        <p:txBody>
          <a:bodyPr>
            <a:normAutofit/>
          </a:bodyPr>
          <a:lstStyle/>
          <a:p>
            <a:r>
              <a:rPr lang="en-US" sz="5400" b="1" dirty="0" smtClean="0"/>
              <a:t>Formation of boys and girls club</a:t>
            </a:r>
          </a:p>
          <a:p>
            <a:r>
              <a:rPr lang="en-US" sz="5400" b="1" dirty="0" smtClean="0"/>
              <a:t>Giving support to the content of the </a:t>
            </a:r>
            <a:r>
              <a:rPr lang="en-US" sz="5400" b="1" dirty="0" smtClean="0"/>
              <a:t>school </a:t>
            </a:r>
            <a:r>
              <a:rPr lang="en-US" sz="5400" b="1" dirty="0" smtClean="0"/>
              <a:t>curriculum</a:t>
            </a:r>
          </a:p>
          <a:p>
            <a:r>
              <a:rPr lang="en-US" sz="5400" b="1" smtClean="0"/>
              <a:t>Engagement </a:t>
            </a:r>
            <a:r>
              <a:rPr lang="en-US" sz="5400" b="1" dirty="0" smtClean="0"/>
              <a:t>with Traditional rulers</a:t>
            </a:r>
          </a:p>
          <a:p>
            <a:r>
              <a:rPr lang="en-US" sz="5400" b="1" dirty="0" smtClean="0"/>
              <a:t>Religious bodies</a:t>
            </a:r>
            <a:endParaRPr lang="en-US" sz="5400" b="1" dirty="0"/>
          </a:p>
        </p:txBody>
      </p:sp>
    </p:spTree>
    <p:extLst>
      <p:ext uri="{BB962C8B-B14F-4D97-AF65-F5344CB8AC3E}">
        <p14:creationId xmlns:p14="http://schemas.microsoft.com/office/powerpoint/2010/main" val="2639165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 3 -5</a:t>
            </a:r>
            <a:endParaRPr lang="en-US" dirty="0"/>
          </a:p>
        </p:txBody>
      </p:sp>
      <p:sp>
        <p:nvSpPr>
          <p:cNvPr id="3" name="Content Placeholder 2"/>
          <p:cNvSpPr>
            <a:spLocks noGrp="1"/>
          </p:cNvSpPr>
          <p:nvPr>
            <p:ph idx="1"/>
          </p:nvPr>
        </p:nvSpPr>
        <p:spPr/>
        <p:txBody>
          <a:bodyPr>
            <a:normAutofit/>
          </a:bodyPr>
          <a:lstStyle/>
          <a:p>
            <a:r>
              <a:rPr lang="en-US" sz="6600" b="1" dirty="0" smtClean="0"/>
              <a:t>Renaissance School </a:t>
            </a:r>
          </a:p>
          <a:p>
            <a:r>
              <a:rPr lang="en-US" sz="6600" b="1" dirty="0" smtClean="0"/>
              <a:t>Building Capacity</a:t>
            </a:r>
          </a:p>
          <a:p>
            <a:r>
              <a:rPr lang="en-US" sz="6600" b="1" dirty="0" smtClean="0"/>
              <a:t>Raising Leaders</a:t>
            </a:r>
            <a:endParaRPr lang="en-US" sz="6600" b="1" dirty="0"/>
          </a:p>
        </p:txBody>
      </p:sp>
    </p:spTree>
    <p:extLst>
      <p:ext uri="{BB962C8B-B14F-4D97-AF65-F5344CB8AC3E}">
        <p14:creationId xmlns:p14="http://schemas.microsoft.com/office/powerpoint/2010/main" val="3552297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t>conclusion</a:t>
            </a:r>
            <a:endParaRPr lang="en-US" sz="6600" b="1" dirty="0"/>
          </a:p>
        </p:txBody>
      </p:sp>
      <p:sp>
        <p:nvSpPr>
          <p:cNvPr id="3" name="Content Placeholder 2"/>
          <p:cNvSpPr>
            <a:spLocks noGrp="1"/>
          </p:cNvSpPr>
          <p:nvPr>
            <p:ph idx="1"/>
          </p:nvPr>
        </p:nvSpPr>
        <p:spPr/>
        <p:txBody>
          <a:bodyPr>
            <a:normAutofit/>
          </a:bodyPr>
          <a:lstStyle/>
          <a:p>
            <a:r>
              <a:rPr lang="en-US" sz="8800" b="1" dirty="0" smtClean="0"/>
              <a:t>Its not enough to talk but we must walk the talk. </a:t>
            </a:r>
            <a:endParaRPr lang="en-US" sz="8800" b="1" dirty="0"/>
          </a:p>
        </p:txBody>
      </p:sp>
    </p:spTree>
    <p:extLst>
      <p:ext uri="{BB962C8B-B14F-4D97-AF65-F5344CB8AC3E}">
        <p14:creationId xmlns:p14="http://schemas.microsoft.com/office/powerpoint/2010/main" val="2443260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8800" b="1" dirty="0" smtClean="0"/>
              <a:t>It seemed as if darkness have overcome light, </a:t>
            </a:r>
            <a:endParaRPr lang="en-US" sz="8800" dirty="0"/>
          </a:p>
        </p:txBody>
      </p:sp>
    </p:spTree>
    <p:extLst>
      <p:ext uri="{BB962C8B-B14F-4D97-AF65-F5344CB8AC3E}">
        <p14:creationId xmlns:p14="http://schemas.microsoft.com/office/powerpoint/2010/main" val="368895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11500" b="1" dirty="0" smtClean="0"/>
              <a:t>lies have overtaken the truth, </a:t>
            </a:r>
            <a:endParaRPr lang="en-US" sz="11500" dirty="0"/>
          </a:p>
        </p:txBody>
      </p:sp>
    </p:spTree>
    <p:extLst>
      <p:ext uri="{BB962C8B-B14F-4D97-AF65-F5344CB8AC3E}">
        <p14:creationId xmlns:p14="http://schemas.microsoft.com/office/powerpoint/2010/main" val="1637224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11500" b="1" dirty="0" smtClean="0"/>
              <a:t>good has bowed at the gate of evil, </a:t>
            </a:r>
          </a:p>
          <a:p>
            <a:endParaRPr lang="en-US" sz="11500" dirty="0" smtClean="0"/>
          </a:p>
          <a:p>
            <a:endParaRPr lang="en-US" sz="11500" dirty="0"/>
          </a:p>
        </p:txBody>
      </p:sp>
    </p:spTree>
    <p:extLst>
      <p:ext uri="{BB962C8B-B14F-4D97-AF65-F5344CB8AC3E}">
        <p14:creationId xmlns:p14="http://schemas.microsoft.com/office/powerpoint/2010/main" val="545541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9600" b="1" dirty="0" smtClean="0"/>
              <a:t>death has swallowed up life, </a:t>
            </a:r>
            <a:endParaRPr lang="en-US" sz="9600" dirty="0"/>
          </a:p>
        </p:txBody>
      </p:sp>
    </p:spTree>
    <p:extLst>
      <p:ext uri="{BB962C8B-B14F-4D97-AF65-F5344CB8AC3E}">
        <p14:creationId xmlns:p14="http://schemas.microsoft.com/office/powerpoint/2010/main" val="3856359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8000" b="1" dirty="0" smtClean="0"/>
              <a:t>injustice walk freely on the street of peace and equity, </a:t>
            </a:r>
            <a:endParaRPr lang="en-US" sz="8000" dirty="0"/>
          </a:p>
        </p:txBody>
      </p:sp>
    </p:spTree>
    <p:extLst>
      <p:ext uri="{BB962C8B-B14F-4D97-AF65-F5344CB8AC3E}">
        <p14:creationId xmlns:p14="http://schemas.microsoft.com/office/powerpoint/2010/main" val="1010942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5321" y="859710"/>
            <a:ext cx="10515600" cy="4351338"/>
          </a:xfrm>
        </p:spPr>
        <p:txBody>
          <a:bodyPr>
            <a:normAutofit/>
          </a:bodyPr>
          <a:lstStyle/>
          <a:p>
            <a:pPr marL="0" indent="0">
              <a:buNone/>
            </a:pPr>
            <a:r>
              <a:rPr lang="en-US" sz="6000" b="1" dirty="0" smtClean="0"/>
              <a:t>A</a:t>
            </a:r>
            <a:r>
              <a:rPr lang="en-US" sz="6000" b="1" dirty="0"/>
              <a:t> father is implored to bring their children up in the ways of the Lord, to discipline them and to encourage, comfort and instruct them. </a:t>
            </a:r>
          </a:p>
        </p:txBody>
      </p:sp>
    </p:spTree>
    <p:extLst>
      <p:ext uri="{BB962C8B-B14F-4D97-AF65-F5344CB8AC3E}">
        <p14:creationId xmlns:p14="http://schemas.microsoft.com/office/powerpoint/2010/main" val="29230400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85000" lnSpcReduction="20000"/>
          </a:bodyPr>
          <a:lstStyle/>
          <a:p>
            <a:pPr marL="0" indent="0">
              <a:buNone/>
            </a:pPr>
            <a:r>
              <a:rPr lang="en-US" sz="8800" b="1" dirty="0" smtClean="0"/>
              <a:t>…but in all these we are more than conquerors.</a:t>
            </a:r>
            <a:endParaRPr lang="en-US" sz="8800"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872767" y="1825625"/>
            <a:ext cx="5293216" cy="4454369"/>
          </a:xfrm>
        </p:spPr>
      </p:pic>
    </p:spTree>
    <p:extLst>
      <p:ext uri="{BB962C8B-B14F-4D97-AF65-F5344CB8AC3E}">
        <p14:creationId xmlns:p14="http://schemas.microsoft.com/office/powerpoint/2010/main" val="2728293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6000" b="1" dirty="0" smtClean="0"/>
              <a:t>ISA 58:12</a:t>
            </a:r>
            <a:endParaRPr lang="en-US" sz="6000" b="1" dirty="0"/>
          </a:p>
        </p:txBody>
      </p:sp>
      <p:sp>
        <p:nvSpPr>
          <p:cNvPr id="6" name="Content Placeholder 5"/>
          <p:cNvSpPr>
            <a:spLocks noGrp="1"/>
          </p:cNvSpPr>
          <p:nvPr>
            <p:ph idx="1"/>
          </p:nvPr>
        </p:nvSpPr>
        <p:spPr/>
        <p:txBody>
          <a:bodyPr>
            <a:noAutofit/>
          </a:bodyPr>
          <a:lstStyle/>
          <a:p>
            <a:r>
              <a:rPr lang="en-US" sz="4700" b="1" dirty="0" smtClean="0"/>
              <a:t>YOUR PEOPLE WILL REBUILD THE ANCIENT RUINS AND WILL RAISE UP THE AGE-OLD FOUNDATIONS; YOU WILL BE CALLED REPAIRER OF BROKEN WALLS, RESTORER OF STREETS WITH DWELLINGS.</a:t>
            </a:r>
            <a:endParaRPr lang="en-US" sz="4700" b="1" dirty="0"/>
          </a:p>
        </p:txBody>
      </p:sp>
    </p:spTree>
    <p:extLst>
      <p:ext uri="{BB962C8B-B14F-4D97-AF65-F5344CB8AC3E}">
        <p14:creationId xmlns:p14="http://schemas.microsoft.com/office/powerpoint/2010/main" val="1081875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a:bodyPr>
          <a:lstStyle/>
          <a:p>
            <a:pPr marL="0" indent="0">
              <a:buNone/>
            </a:pPr>
            <a:r>
              <a:rPr lang="en-US" sz="6000" b="1" dirty="0" smtClean="0"/>
              <a:t>Fathers Give Direction And Discipline To Their Children</a:t>
            </a:r>
          </a:p>
          <a:p>
            <a:endParaRPr lang="en-US" sz="6000" b="1"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525038" y="1825625"/>
            <a:ext cx="5589430" cy="4351338"/>
          </a:xfrm>
        </p:spPr>
      </p:pic>
    </p:spTree>
    <p:extLst>
      <p:ext uri="{BB962C8B-B14F-4D97-AF65-F5344CB8AC3E}">
        <p14:creationId xmlns:p14="http://schemas.microsoft.com/office/powerpoint/2010/main" val="2420830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3944" y="1825625"/>
            <a:ext cx="5375856" cy="4351338"/>
          </a:xfrm>
        </p:spPr>
        <p:txBody>
          <a:bodyPr>
            <a:noAutofit/>
          </a:bodyPr>
          <a:lstStyle/>
          <a:p>
            <a:pPr marL="0" indent="0">
              <a:buNone/>
            </a:pPr>
            <a:r>
              <a:rPr lang="en-US" sz="4400" b="1" dirty="0" smtClean="0"/>
              <a:t>Ephesians 6:4 Fathers, do not provoke your children to anger, but bring them up in the discipline and instruction of the Lord.</a:t>
            </a:r>
          </a:p>
          <a:p>
            <a:endParaRPr lang="en-US" sz="4400" b="1"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19800" y="1825625"/>
            <a:ext cx="5828763" cy="4111536"/>
          </a:xfrm>
        </p:spPr>
      </p:pic>
    </p:spTree>
    <p:extLst>
      <p:ext uri="{BB962C8B-B14F-4D97-AF65-F5344CB8AC3E}">
        <p14:creationId xmlns:p14="http://schemas.microsoft.com/office/powerpoint/2010/main" val="3760286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85000" lnSpcReduction="20000"/>
          </a:bodyPr>
          <a:lstStyle/>
          <a:p>
            <a:pPr algn="just"/>
            <a:r>
              <a:rPr lang="en-US" sz="3600" b="1" baseline="30000" dirty="0"/>
              <a:t>5 </a:t>
            </a:r>
            <a:r>
              <a:rPr lang="en-US" sz="3600" b="1" dirty="0"/>
              <a:t>Behold, I will send you Elijah the prophet before the coming of the great and dreadful day of the </a:t>
            </a:r>
            <a:r>
              <a:rPr lang="en-US" sz="3600" b="1" cap="small" dirty="0"/>
              <a:t>Lord</a:t>
            </a:r>
            <a:r>
              <a:rPr lang="en-US" sz="3600" b="1" dirty="0" smtClean="0"/>
              <a:t>:</a:t>
            </a:r>
          </a:p>
          <a:p>
            <a:pPr algn="just"/>
            <a:endParaRPr lang="en-US" sz="3600" b="1" dirty="0"/>
          </a:p>
          <a:p>
            <a:pPr algn="just"/>
            <a:r>
              <a:rPr lang="en-US" sz="3600" b="1" baseline="30000" dirty="0" smtClean="0"/>
              <a:t>6 </a:t>
            </a:r>
            <a:r>
              <a:rPr lang="en-US" sz="3600" b="1" dirty="0" smtClean="0"/>
              <a:t>And he shall turn the heart of the fathers to the children, and the heart of the children to their fathers, lest I come and smite the earth with a curse.</a:t>
            </a:r>
          </a:p>
          <a:p>
            <a:pPr algn="just"/>
            <a:endParaRPr lang="en-US" sz="3600" b="1" dirty="0"/>
          </a:p>
        </p:txBody>
      </p:sp>
      <p:pic>
        <p:nvPicPr>
          <p:cNvPr id="6" name="Content Placeholder 3"/>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23527" y="1825624"/>
            <a:ext cx="4919730" cy="4021383"/>
          </a:xfrm>
        </p:spPr>
      </p:pic>
    </p:spTree>
    <p:extLst>
      <p:ext uri="{BB962C8B-B14F-4D97-AF65-F5344CB8AC3E}">
        <p14:creationId xmlns:p14="http://schemas.microsoft.com/office/powerpoint/2010/main" val="3514019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WHY THE TURN?</a:t>
            </a:r>
            <a:endParaRPr lang="en-US" sz="5400" b="1" dirty="0"/>
          </a:p>
        </p:txBody>
      </p:sp>
      <p:sp>
        <p:nvSpPr>
          <p:cNvPr id="3" name="Content Placeholder 2"/>
          <p:cNvSpPr>
            <a:spLocks noGrp="1"/>
          </p:cNvSpPr>
          <p:nvPr>
            <p:ph idx="1"/>
          </p:nvPr>
        </p:nvSpPr>
        <p:spPr/>
        <p:txBody>
          <a:bodyPr>
            <a:normAutofit/>
          </a:bodyPr>
          <a:lstStyle/>
          <a:p>
            <a:pPr marL="0" indent="0">
              <a:buNone/>
            </a:pPr>
            <a:r>
              <a:rPr lang="en-US" sz="8800" b="1" dirty="0"/>
              <a:t>T</a:t>
            </a:r>
            <a:r>
              <a:rPr lang="en-US" sz="8800" b="1" dirty="0" smtClean="0"/>
              <a:t>urn the heart of the fathers to the children</a:t>
            </a:r>
            <a:endParaRPr lang="en-US" sz="8800" b="1" dirty="0"/>
          </a:p>
        </p:txBody>
      </p:sp>
    </p:spTree>
    <p:extLst>
      <p:ext uri="{BB962C8B-B14F-4D97-AF65-F5344CB8AC3E}">
        <p14:creationId xmlns:p14="http://schemas.microsoft.com/office/powerpoint/2010/main" val="381719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t>THE EFFECT OF THE TURN</a:t>
            </a:r>
            <a:endParaRPr lang="en-US" sz="6600" b="1" dirty="0"/>
          </a:p>
        </p:txBody>
      </p:sp>
      <p:sp>
        <p:nvSpPr>
          <p:cNvPr id="3" name="Content Placeholder 2"/>
          <p:cNvSpPr>
            <a:spLocks noGrp="1"/>
          </p:cNvSpPr>
          <p:nvPr>
            <p:ph idx="1"/>
          </p:nvPr>
        </p:nvSpPr>
        <p:spPr/>
        <p:txBody>
          <a:bodyPr>
            <a:noAutofit/>
          </a:bodyPr>
          <a:lstStyle/>
          <a:p>
            <a:pPr marL="0" indent="0">
              <a:buNone/>
            </a:pPr>
            <a:r>
              <a:rPr lang="en-US" sz="6600" b="1" dirty="0"/>
              <a:t>And that we may be delivered from unreasonable and wicked men: for all </a:t>
            </a:r>
            <a:r>
              <a:rPr lang="en-US" sz="6600" b="1" i="1" dirty="0"/>
              <a:t>men</a:t>
            </a:r>
            <a:r>
              <a:rPr lang="en-US" sz="6600" b="1" dirty="0"/>
              <a:t> have not faith</a:t>
            </a:r>
          </a:p>
        </p:txBody>
      </p:sp>
    </p:spTree>
    <p:extLst>
      <p:ext uri="{BB962C8B-B14F-4D97-AF65-F5344CB8AC3E}">
        <p14:creationId xmlns:p14="http://schemas.microsoft.com/office/powerpoint/2010/main" val="3145873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t>THE PATHWAY </a:t>
            </a:r>
            <a:endParaRPr lang="en-US" sz="6600" b="1" dirty="0"/>
          </a:p>
        </p:txBody>
      </p:sp>
      <p:sp>
        <p:nvSpPr>
          <p:cNvPr id="3" name="Content Placeholder 2"/>
          <p:cNvSpPr>
            <a:spLocks noGrp="1"/>
          </p:cNvSpPr>
          <p:nvPr>
            <p:ph idx="1"/>
          </p:nvPr>
        </p:nvSpPr>
        <p:spPr>
          <a:xfrm>
            <a:off x="838200" y="1825625"/>
            <a:ext cx="9838386" cy="4351338"/>
          </a:xfrm>
        </p:spPr>
        <p:txBody>
          <a:bodyPr>
            <a:noAutofit/>
          </a:bodyPr>
          <a:lstStyle/>
          <a:p>
            <a:pPr marL="0" indent="0" algn="just">
              <a:buNone/>
            </a:pPr>
            <a:r>
              <a:rPr lang="en-US" sz="4800" b="1" dirty="0" smtClean="0"/>
              <a:t>Family Renaissance and  </a:t>
            </a:r>
            <a:r>
              <a:rPr lang="en-US" sz="4800" b="1" dirty="0" smtClean="0"/>
              <a:t>The National Coalition For proper Sexual Rights And Family Values, which we want </a:t>
            </a:r>
            <a:r>
              <a:rPr lang="en-US" sz="4800" b="1" dirty="0" smtClean="0"/>
              <a:t>to </a:t>
            </a:r>
            <a:r>
              <a:rPr lang="en-US" sz="4800" b="1" dirty="0" smtClean="0"/>
              <a:t>replicate in all African countries, we will engage the family by doing the following</a:t>
            </a:r>
            <a:endParaRPr lang="en-US" sz="4800" b="1" dirty="0"/>
          </a:p>
        </p:txBody>
      </p:sp>
    </p:spTree>
    <p:extLst>
      <p:ext uri="{BB962C8B-B14F-4D97-AF65-F5344CB8AC3E}">
        <p14:creationId xmlns:p14="http://schemas.microsoft.com/office/powerpoint/2010/main" val="416924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0 – SIX MONTHS MEDIA ENGAGEMENT </a:t>
            </a:r>
            <a:endParaRPr lang="en-US" b="1" dirty="0"/>
          </a:p>
        </p:txBody>
      </p:sp>
      <p:sp>
        <p:nvSpPr>
          <p:cNvPr id="3" name="Content Placeholder 2"/>
          <p:cNvSpPr>
            <a:spLocks noGrp="1"/>
          </p:cNvSpPr>
          <p:nvPr>
            <p:ph idx="1"/>
          </p:nvPr>
        </p:nvSpPr>
        <p:spPr/>
        <p:txBody>
          <a:bodyPr>
            <a:normAutofit/>
          </a:bodyPr>
          <a:lstStyle/>
          <a:p>
            <a:pPr marL="0" indent="0">
              <a:buNone/>
            </a:pPr>
            <a:r>
              <a:rPr lang="en-US" sz="6600" b="1" dirty="0" smtClean="0"/>
              <a:t>To have the fathers admit that they have failed the children, this is to bring about healing.</a:t>
            </a:r>
            <a:endParaRPr lang="en-US" sz="6600" b="1" dirty="0"/>
          </a:p>
        </p:txBody>
      </p:sp>
    </p:spTree>
    <p:extLst>
      <p:ext uri="{BB962C8B-B14F-4D97-AF65-F5344CB8AC3E}">
        <p14:creationId xmlns:p14="http://schemas.microsoft.com/office/powerpoint/2010/main" val="205742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481</TotalTime>
  <Words>274</Words>
  <Application>Microsoft Office PowerPoint</Application>
  <PresentationFormat>Widescreen</PresentationFormat>
  <Paragraphs>37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WHY THE TURN?</vt:lpstr>
      <vt:lpstr>THE EFFECT OF THE TURN</vt:lpstr>
      <vt:lpstr>THE PATHWAY </vt:lpstr>
      <vt:lpstr> 0 – SIX MONTHS MEDIA ENGAGEMENT </vt:lpstr>
      <vt:lpstr>MOTHERS</vt:lpstr>
      <vt:lpstr>PowerPoint Presentation</vt:lpstr>
      <vt:lpstr>ADVOCACY 1-2 YEARS </vt:lpstr>
      <vt:lpstr>YEAR 3 -5</vt:lpstr>
      <vt:lpstr>conclusion</vt:lpstr>
      <vt:lpstr>PowerPoint Presentation</vt:lpstr>
      <vt:lpstr>PowerPoint Presentation</vt:lpstr>
      <vt:lpstr>PowerPoint Presentation</vt:lpstr>
      <vt:lpstr>PowerPoint Presentation</vt:lpstr>
      <vt:lpstr>PowerPoint Presentation</vt:lpstr>
      <vt:lpstr>PowerPoint Presentation</vt:lpstr>
      <vt:lpstr>ISA 58:12</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21</cp:revision>
  <dcterms:created xsi:type="dcterms:W3CDTF">2019-11-01T07:44:52Z</dcterms:created>
  <dcterms:modified xsi:type="dcterms:W3CDTF">2019-11-01T16:12:10Z</dcterms:modified>
</cp:coreProperties>
</file>